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8" r:id="rId3"/>
    <p:sldId id="257" r:id="rId4"/>
    <p:sldId id="282" r:id="rId5"/>
    <p:sldId id="276" r:id="rId6"/>
    <p:sldId id="259" r:id="rId7"/>
    <p:sldId id="283" r:id="rId8"/>
    <p:sldId id="262" r:id="rId9"/>
    <p:sldId id="263" r:id="rId10"/>
    <p:sldId id="261" r:id="rId11"/>
    <p:sldId id="284" r:id="rId12"/>
    <p:sldId id="264" r:id="rId13"/>
    <p:sldId id="285" r:id="rId14"/>
    <p:sldId id="265" r:id="rId15"/>
    <p:sldId id="269" r:id="rId16"/>
    <p:sldId id="280" r:id="rId17"/>
    <p:sldId id="281" r:id="rId18"/>
    <p:sldId id="286" r:id="rId19"/>
    <p:sldId id="287" r:id="rId20"/>
    <p:sldId id="272" r:id="rId21"/>
    <p:sldId id="273" r:id="rId22"/>
    <p:sldId id="274" r:id="rId23"/>
    <p:sldId id="277" r:id="rId24"/>
    <p:sldId id="275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200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718939-E89A-44D9-94C9-A7643E3F17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E879F9-FA8B-4EF9-B9EB-FA842E9485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B41BC-7393-4B46-98FD-8E2E57425C64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67013-CD62-41D7-820A-9EA53399F2EB}" type="slidenum">
              <a:rPr lang="en-US"/>
              <a:pPr/>
              <a:t>12</a:t>
            </a:fld>
            <a:endParaRPr lang="en-US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F9A0A-2045-4BBD-B5C8-669428964CC9}" type="slidenum">
              <a:rPr lang="en-US"/>
              <a:pPr/>
              <a:t>14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FFEEA-5850-49C8-950D-A911801C7102}" type="slidenum">
              <a:rPr lang="en-US"/>
              <a:pPr/>
              <a:t>15</a:t>
            </a:fld>
            <a:endParaRPr 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795C52-5151-44DB-8D3E-10BD0D5882AA}" type="slidenum">
              <a:rPr lang="en-US"/>
              <a:pPr/>
              <a:t>20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6C5AF-BFD2-47D0-9158-06CA29A41EF2}" type="slidenum">
              <a:rPr lang="en-US"/>
              <a:pPr/>
              <a:t>21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A3966-25EB-47B0-9377-EA7D988AEBF5}" type="slidenum">
              <a:rPr lang="en-US"/>
              <a:pPr/>
              <a:t>22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D1A0D6-15D3-4EC9-B426-DD145439ED72}" type="slidenum">
              <a:rPr lang="en-US"/>
              <a:pPr/>
              <a:t>23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60260-04D7-4D04-8B03-9FE6B5262B98}" type="slidenum">
              <a:rPr lang="en-US"/>
              <a:pPr/>
              <a:t>24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1C443-4444-426F-87BF-AD5662D28476}" type="slidenum">
              <a:rPr lang="en-US"/>
              <a:pPr/>
              <a:t>2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95C30A-3F46-4A12-97CA-A196ED1DD385}" type="slidenum">
              <a:rPr lang="en-US"/>
              <a:pPr/>
              <a:t>3</a:t>
            </a:fld>
            <a:endParaRPr lang="en-US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93280-59F1-4CFC-BE7A-E58E1AA8C4D2}" type="slidenum">
              <a:rPr lang="en-US"/>
              <a:pPr/>
              <a:t>4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865E5-F9B0-4BF7-840D-87AE846EDBD7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1EF89-B11F-4681-8DE0-43F394ABA3E8}" type="slidenum">
              <a:rPr lang="en-US"/>
              <a:pPr/>
              <a:t>6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F3B41-168E-47E8-8782-4D04F544E337}" type="slidenum">
              <a:rPr lang="en-US"/>
              <a:pPr/>
              <a:t>8</a:t>
            </a:fld>
            <a:endParaRPr lang="en-US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80B5C-733B-473E-BC09-1D9E023A679A}" type="slidenum">
              <a:rPr lang="en-US"/>
              <a:pPr/>
              <a:t>9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E459B-6BD6-41AF-8116-5E915D6F7D35}" type="slidenum">
              <a:rPr lang="en-US"/>
              <a:pPr/>
              <a:t>10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33171-3CD3-4EC7-A156-BEFDE66DE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07739-982F-4910-879E-71298D76D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52C12-2CD5-4253-844D-804569E2F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EDAE4-CE1D-4319-8A5A-1F55E7F6C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7E612-6B55-4AB1-813A-B01D7FCA7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55B60-C4E6-4633-8A8E-56001DDA9F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0C45B-D149-4EE5-91F2-DB08763365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ADC7F-8E1C-4456-AB29-3881E8B7D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69728-6C96-4FB4-BBA0-2397D7D747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0310A-473A-42A5-A995-EBC5B1EE8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33EEC-5004-40C1-A4F0-03EF3C5391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554366-728F-4147-B2ED-F3BAB33D21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F81B-012F-4E00-98EE-3D4BF49336D8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(Name of business)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(Tell the type of business ownership)</a:t>
            </a:r>
          </a:p>
          <a:p>
            <a:r>
              <a:rPr lang="en-US" i="1"/>
              <a:t>Owned by: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8D34-C85B-49DF-B84E-56DEFA720395}" type="slidenum">
              <a:rPr lang="en-US"/>
              <a:pPr/>
              <a:t>10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(Add a picture)</a:t>
            </a: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7588" y="1981200"/>
            <a:ext cx="4567237" cy="4114800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9F09-AE61-4EE4-9656-45D6267666B6}" type="slidenum">
              <a:rPr lang="en-US"/>
              <a:pPr/>
              <a:t>11</a:t>
            </a:fld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Employee Information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Employees</a:t>
            </a:r>
          </a:p>
          <a:p>
            <a:r>
              <a:rPr lang="en-US"/>
              <a:t>1.</a:t>
            </a:r>
          </a:p>
          <a:p>
            <a:r>
              <a:rPr lang="en-US"/>
              <a:t>2.</a:t>
            </a:r>
          </a:p>
          <a:p>
            <a:r>
              <a:rPr lang="en-US"/>
              <a:t>3.</a:t>
            </a:r>
          </a:p>
          <a:p>
            <a:r>
              <a:rPr lang="en-US"/>
              <a:t>4.</a:t>
            </a:r>
          </a:p>
          <a:p>
            <a:r>
              <a:rPr lang="en-US"/>
              <a:t>5.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Employee Responsibilities</a:t>
            </a:r>
          </a:p>
          <a:p>
            <a:r>
              <a:rPr lang="en-US"/>
              <a:t>1.</a:t>
            </a:r>
          </a:p>
          <a:p>
            <a:r>
              <a:rPr lang="en-US"/>
              <a:t>2.</a:t>
            </a:r>
          </a:p>
          <a:p>
            <a:r>
              <a:rPr lang="en-US"/>
              <a:t>3.</a:t>
            </a:r>
          </a:p>
          <a:p>
            <a:r>
              <a:rPr lang="en-US"/>
              <a:t>4.</a:t>
            </a:r>
          </a:p>
          <a:p>
            <a:r>
              <a:rPr lang="en-US"/>
              <a:t>5.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EF247-F40A-4FB5-80CE-C6C19065F99E}" type="slidenum">
              <a:rPr lang="en-US"/>
              <a:pPr/>
              <a:t>12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(insert picture)</a:t>
            </a:r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7588" y="1981200"/>
            <a:ext cx="4567237" cy="4114800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D69E-A882-4070-A915-F8FFEE93EDE2}" type="slidenum">
              <a:rPr lang="en-US"/>
              <a:pPr/>
              <a:t>13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Financial Plan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D8DC-3530-4CA6-988D-9A62C2DBBE06}" type="slidenum">
              <a:rPr lang="en-US"/>
              <a:pPr/>
              <a:t>14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Financial Plan Cont’d</a:t>
            </a:r>
            <a:br>
              <a:rPr lang="en-US" sz="4000"/>
            </a:br>
            <a:r>
              <a:rPr lang="en-US" sz="4000"/>
              <a:t>Prices of Products/Services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/>
            <a:r>
              <a:rPr lang="en-US"/>
              <a:t>Item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/>
            <a:r>
              <a:rPr lang="en-US"/>
              <a:t>Price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C585-9AD6-4BBB-851A-F0CB0AC07193}" type="slidenum">
              <a:rPr lang="en-US"/>
              <a:pPr/>
              <a:t>15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(insert picture)</a:t>
            </a:r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7588" y="1981200"/>
            <a:ext cx="4567237" cy="4114800"/>
          </a:xfr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900B-388A-4EA6-94B3-B4FF939C1866}" type="slidenum">
              <a:rPr lang="en-US"/>
              <a:pPr/>
              <a:t>16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Competitor Research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2590-42E9-4B23-9C3B-AB626F00DEAE}" type="slidenum">
              <a:rPr lang="en-US"/>
              <a:pPr/>
              <a:t>17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Marketing Plan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E167-8DD4-40BC-9FB4-4E58BA17862D}" type="slidenum">
              <a:rPr lang="en-US"/>
              <a:pPr/>
              <a:t>18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Marketing Plan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BFFE-11BD-4C24-8F44-44175FD61AAD}" type="slidenum">
              <a:rPr lang="en-US"/>
              <a:pPr/>
              <a:t>19</a:t>
            </a:fld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Suppliers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Name of Supplier</a:t>
            </a:r>
          </a:p>
          <a:p>
            <a:r>
              <a:rPr lang="en-US"/>
              <a:t>1.</a:t>
            </a:r>
          </a:p>
          <a:p>
            <a:r>
              <a:rPr lang="en-US"/>
              <a:t>2.</a:t>
            </a:r>
          </a:p>
          <a:p>
            <a:r>
              <a:rPr lang="en-US"/>
              <a:t>3.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What they will supply</a:t>
            </a:r>
          </a:p>
          <a:p>
            <a:r>
              <a:rPr lang="en-US"/>
              <a:t>1.</a:t>
            </a:r>
          </a:p>
          <a:p>
            <a:r>
              <a:rPr lang="en-US"/>
              <a:t>2.</a:t>
            </a:r>
          </a:p>
          <a:p>
            <a:r>
              <a:rPr lang="en-US"/>
              <a:t>3.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2A550-9A28-4687-BD62-08E5E5429E4B}" type="slidenum">
              <a:rPr lang="en-US"/>
              <a:pPr/>
              <a:t>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(insert picture)</a:t>
            </a:r>
          </a:p>
        </p:txBody>
      </p:sp>
      <p:pic>
        <p:nvPicPr>
          <p:cNvPr id="3277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7588" y="1981200"/>
            <a:ext cx="4567237" cy="4114800"/>
          </a:xfrm>
          <a:noFill/>
          <a:ln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57B9-460F-4D71-ADBA-173D4EA3E25C}" type="slidenum">
              <a:rPr lang="en-US"/>
              <a:pPr/>
              <a:t>20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(insert picture)</a:t>
            </a:r>
          </a:p>
        </p:txBody>
      </p:sp>
      <p:pic>
        <p:nvPicPr>
          <p:cNvPr id="2355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7588" y="1981200"/>
            <a:ext cx="4567237" cy="41148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A4C2-6BA7-4BC3-8650-5C1BE854F06C}" type="slidenum">
              <a:rPr lang="en-US"/>
              <a:pPr/>
              <a:t>21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Troubleshooting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/>
            <a:r>
              <a:rPr lang="en-US"/>
              <a:t>Possible Problems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/>
            <a:r>
              <a:rPr lang="en-US"/>
              <a:t>Solutions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A296-536D-49CE-A08B-97778110CE62}" type="slidenum">
              <a:rPr lang="en-US"/>
              <a:pPr/>
              <a:t>22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Troubleshooting</a:t>
            </a:r>
            <a:br>
              <a:rPr lang="en-US" sz="4000"/>
            </a:br>
            <a:r>
              <a:rPr lang="en-US" sz="4000"/>
              <a:t>Insurance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Company:</a:t>
            </a:r>
          </a:p>
          <a:p>
            <a:endParaRPr lang="en-US"/>
          </a:p>
          <a:p>
            <a:r>
              <a:rPr lang="en-US"/>
              <a:t>Amount:</a:t>
            </a:r>
          </a:p>
          <a:p>
            <a:endParaRPr lang="en-US"/>
          </a:p>
          <a:p>
            <a:r>
              <a:rPr lang="en-US"/>
              <a:t>I chose them because 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E83-F512-4F70-939F-6FA7D8D19D3C}" type="slidenum">
              <a:rPr lang="en-US"/>
              <a:pPr/>
              <a:t>23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(add picture)</a:t>
            </a:r>
          </a:p>
        </p:txBody>
      </p:sp>
      <p:pic>
        <p:nvPicPr>
          <p:cNvPr id="2970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7588" y="1981200"/>
            <a:ext cx="4567237" cy="4114800"/>
          </a:xfrm>
          <a:noFill/>
          <a:ln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C6768-98DB-4662-ACCF-72717981E574}" type="slidenum">
              <a:rPr lang="en-US"/>
              <a:pPr/>
              <a:t>24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Conclusion Slide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(Name of business)</a:t>
            </a:r>
          </a:p>
          <a:p>
            <a:r>
              <a:rPr lang="en-US"/>
              <a:t>Owned by: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070E-7B4E-4ECF-928C-CDDF2F604403}" type="slidenum">
              <a:rPr lang="en-US"/>
              <a:pPr/>
              <a:t>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Company Description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The type of good or service I will provide is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D38F2-1AD5-4934-B2BE-B16AF799331A}" type="slidenum">
              <a:rPr lang="en-US"/>
              <a:pPr/>
              <a:t>4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General Company Description cont’d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 plan to continue my business …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My day-to-day business schedule will be…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D8F3-F617-4CF2-84D4-60CA34CAA174}" type="slidenum">
              <a:rPr lang="en-US"/>
              <a:pPr/>
              <a:t>5</a:t>
            </a:fld>
            <a:endParaRPr lang="en-US"/>
          </a:p>
        </p:txBody>
      </p:sp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(add picture)</a:t>
            </a:r>
          </a:p>
        </p:txBody>
      </p:sp>
      <p:pic>
        <p:nvPicPr>
          <p:cNvPr id="28676" name="Picture 102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7588" y="1981200"/>
            <a:ext cx="4567237" cy="4114800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B7C7-3189-42F8-B607-BF1A2574609D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Organizational Structure</a:t>
            </a:r>
            <a:br>
              <a:rPr lang="en-US"/>
            </a:br>
            <a:r>
              <a:rPr lang="en-US"/>
              <a:t>The Owners: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Name</a:t>
            </a:r>
          </a:p>
          <a:p>
            <a:endParaRPr lang="en-US"/>
          </a:p>
          <a:p>
            <a:r>
              <a:rPr lang="en-US"/>
              <a:t>Age</a:t>
            </a:r>
          </a:p>
          <a:p>
            <a:endParaRPr lang="en-US"/>
          </a:p>
          <a:p>
            <a:r>
              <a:rPr lang="en-US"/>
              <a:t>Education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Occupation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Name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Age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Education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Occupation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1F4D5-4CE0-44EB-8D0F-7A22ECE8A417}" type="slidenum">
              <a:rPr lang="en-US"/>
              <a:pPr/>
              <a:t>7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Organizational Structure Cont’d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My type of business ownership is _________ because…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E9054-C17A-42F6-A03A-41165AF4363D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Factors of Production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/>
            <a:r>
              <a:rPr lang="en-US"/>
              <a:t>Human Resources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/>
            <a:r>
              <a:rPr lang="en-US"/>
              <a:t>Natural Resources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None/>
            </a:pPr>
            <a:endParaRPr lang="en-US"/>
          </a:p>
          <a:p>
            <a:pPr marL="533400" indent="-533400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DD-45EE-4E10-B2F5-C2CACD47B638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Factors Cont’d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/>
            <a:r>
              <a:rPr lang="en-US"/>
              <a:t>Capital Resources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--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/>
            <a:r>
              <a:rPr lang="en-US"/>
              <a:t>Capital Resources</a:t>
            </a:r>
          </a:p>
          <a:p>
            <a:pPr marL="533400" indent="-533400">
              <a:buFontTx/>
              <a:buNone/>
            </a:pPr>
            <a:r>
              <a:rPr lang="en-US"/>
              <a:t>6.</a:t>
            </a:r>
          </a:p>
          <a:p>
            <a:pPr marL="533400" indent="-533400">
              <a:buFontTx/>
              <a:buNone/>
            </a:pPr>
            <a:r>
              <a:rPr lang="en-US"/>
              <a:t>7.</a:t>
            </a:r>
          </a:p>
          <a:p>
            <a:pPr marL="533400" indent="-533400">
              <a:buFontTx/>
              <a:buNone/>
            </a:pPr>
            <a:r>
              <a:rPr lang="en-US"/>
              <a:t>8.</a:t>
            </a:r>
          </a:p>
          <a:p>
            <a:pPr marL="533400" indent="-533400">
              <a:buFontTx/>
              <a:buNone/>
            </a:pPr>
            <a:r>
              <a:rPr lang="en-US"/>
              <a:t>9.</a:t>
            </a:r>
          </a:p>
          <a:p>
            <a:pPr marL="533400" indent="-533400">
              <a:buFontTx/>
              <a:buNone/>
            </a:pPr>
            <a:r>
              <a:rPr lang="en-US"/>
              <a:t>10.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275</Words>
  <Application>Microsoft Office PowerPoint</Application>
  <PresentationFormat>On-screen Show (4:3)</PresentationFormat>
  <Paragraphs>162</Paragraphs>
  <Slides>24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Times</vt:lpstr>
      <vt:lpstr>Blank</vt:lpstr>
      <vt:lpstr>(Name of business)</vt:lpstr>
      <vt:lpstr>(insert picture)</vt:lpstr>
      <vt:lpstr>General Company Description</vt:lpstr>
      <vt:lpstr>General Company Description cont’d </vt:lpstr>
      <vt:lpstr>(add picture)</vt:lpstr>
      <vt:lpstr>Organizational Structure The Owners:</vt:lpstr>
      <vt:lpstr>Organizational Structure Cont’d</vt:lpstr>
      <vt:lpstr>Factors of Production</vt:lpstr>
      <vt:lpstr>Factors Cont’d</vt:lpstr>
      <vt:lpstr>(Add a picture)</vt:lpstr>
      <vt:lpstr>Employee Information</vt:lpstr>
      <vt:lpstr>(insert picture)</vt:lpstr>
      <vt:lpstr>Financial Plan</vt:lpstr>
      <vt:lpstr>Financial Plan Cont’d Prices of Products/Services</vt:lpstr>
      <vt:lpstr>(insert picture)</vt:lpstr>
      <vt:lpstr>Competitor Research</vt:lpstr>
      <vt:lpstr>Marketing Plan</vt:lpstr>
      <vt:lpstr>Marketing Plan</vt:lpstr>
      <vt:lpstr>Suppliers</vt:lpstr>
      <vt:lpstr>(insert picture)</vt:lpstr>
      <vt:lpstr>Troubleshooting</vt:lpstr>
      <vt:lpstr>Troubleshooting Insurance</vt:lpstr>
      <vt:lpstr>(add picture)</vt:lpstr>
      <vt:lpstr>Conclusion Slide</vt:lpstr>
    </vt:vector>
  </TitlesOfParts>
  <Company>NNPS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business</dc:title>
  <dc:creator>NNPS NNPS</dc:creator>
  <cp:lastModifiedBy>nnelso01</cp:lastModifiedBy>
  <cp:revision>17</cp:revision>
  <cp:lastPrinted>2004-05-12T10:36:06Z</cp:lastPrinted>
  <dcterms:created xsi:type="dcterms:W3CDTF">2004-05-11T12:57:28Z</dcterms:created>
  <dcterms:modified xsi:type="dcterms:W3CDTF">2013-04-22T12:33:49Z</dcterms:modified>
</cp:coreProperties>
</file>